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6.png" ContentType="image/png"/>
  <Override PartName="/ppt/media/image5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6858000" cy="9947275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C5A67C7B-F66F-40CF-937D-20C46CEAAE2C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body"/>
          </p:nvPr>
        </p:nvSpPr>
        <p:spPr>
          <a:xfrm>
            <a:off x="685800" y="4725000"/>
            <a:ext cx="5484600" cy="4474440"/>
          </a:xfrm>
          <a:prstGeom prst="rect">
            <a:avLst/>
          </a:prstGeom>
        </p:spPr>
        <p:txBody>
          <a:bodyPr lIns="96120" rIns="96120" tIns="47880" bIns="47880"/>
          <a:p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3884760" y="9448200"/>
            <a:ext cx="2970000" cy="49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 rot="5400000">
            <a:off x="3932280" y="5595480"/>
            <a:ext cx="550080" cy="18666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anchorCtr="1" vert="vert270"/>
          <a:p>
            <a:pPr algn="ctr">
              <a:lnSpc>
                <a:spcPct val="100000"/>
              </a:lnSpc>
            </a:pPr>
            <a:r>
              <a:rPr b="1" lang="pt-BR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PALCO  BANDA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2"/>
          <p:cNvSpPr/>
          <p:nvPr/>
        </p:nvSpPr>
        <p:spPr>
          <a:xfrm>
            <a:off x="1308240" y="6401160"/>
            <a:ext cx="681480" cy="458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BAR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3"/>
          <p:cNvSpPr/>
          <p:nvPr/>
        </p:nvSpPr>
        <p:spPr>
          <a:xfrm>
            <a:off x="1046160" y="3283200"/>
            <a:ext cx="426960" cy="35532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4"/>
          <p:cNvSpPr/>
          <p:nvPr/>
        </p:nvSpPr>
        <p:spPr>
          <a:xfrm>
            <a:off x="2096280" y="3270240"/>
            <a:ext cx="426960" cy="35532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5"/>
          <p:cNvSpPr/>
          <p:nvPr/>
        </p:nvSpPr>
        <p:spPr>
          <a:xfrm>
            <a:off x="3101760" y="3297240"/>
            <a:ext cx="426960" cy="35532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ustomShape 6"/>
          <p:cNvSpPr/>
          <p:nvPr/>
        </p:nvSpPr>
        <p:spPr>
          <a:xfrm>
            <a:off x="8035200" y="44640"/>
            <a:ext cx="855360" cy="2840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SAÍDA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7"/>
          <p:cNvSpPr/>
          <p:nvPr/>
        </p:nvSpPr>
        <p:spPr>
          <a:xfrm>
            <a:off x="1206720" y="44640"/>
            <a:ext cx="713520" cy="2232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SAÍDA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8"/>
          <p:cNvSpPr/>
          <p:nvPr/>
        </p:nvSpPr>
        <p:spPr>
          <a:xfrm rot="5400000">
            <a:off x="4199760" y="-1622160"/>
            <a:ext cx="545400" cy="46562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CENÁRIO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9"/>
          <p:cNvSpPr/>
          <p:nvPr/>
        </p:nvSpPr>
        <p:spPr>
          <a:xfrm>
            <a:off x="7088040" y="3283920"/>
            <a:ext cx="426960" cy="35532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10"/>
          <p:cNvSpPr/>
          <p:nvPr/>
        </p:nvSpPr>
        <p:spPr>
          <a:xfrm>
            <a:off x="8249400" y="1187640"/>
            <a:ext cx="609480" cy="223992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ESTÚDIOS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11"/>
          <p:cNvSpPr/>
          <p:nvPr/>
        </p:nvSpPr>
        <p:spPr>
          <a:xfrm rot="16200000">
            <a:off x="8316000" y="4216320"/>
            <a:ext cx="855360" cy="2840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pt-BR" sz="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</a:t>
            </a:r>
            <a:r>
              <a:rPr b="1" lang="pt-B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túnel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12"/>
          <p:cNvSpPr/>
          <p:nvPr/>
        </p:nvSpPr>
        <p:spPr>
          <a:xfrm rot="16200000">
            <a:off x="8461440" y="4953600"/>
            <a:ext cx="605520" cy="2840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pt-BR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Porta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Line 13"/>
          <p:cNvSpPr/>
          <p:nvPr/>
        </p:nvSpPr>
        <p:spPr>
          <a:xfrm>
            <a:off x="0" y="6858000"/>
            <a:ext cx="9144000" cy="1440"/>
          </a:xfrm>
          <a:prstGeom prst="line">
            <a:avLst/>
          </a:prstGeom>
          <a:ln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52" name="Line 14"/>
          <p:cNvSpPr/>
          <p:nvPr/>
        </p:nvSpPr>
        <p:spPr>
          <a:xfrm flipH="1">
            <a:off x="9142920" y="720"/>
            <a:ext cx="1800" cy="6858000"/>
          </a:xfrm>
          <a:prstGeom prst="line">
            <a:avLst/>
          </a:prstGeom>
          <a:ln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53" name="Line 15"/>
          <p:cNvSpPr/>
          <p:nvPr/>
        </p:nvSpPr>
        <p:spPr>
          <a:xfrm>
            <a:off x="-720" y="0"/>
            <a:ext cx="9143640" cy="1440"/>
          </a:xfrm>
          <a:prstGeom prst="line">
            <a:avLst/>
          </a:prstGeom>
          <a:ln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54" name="Line 16"/>
          <p:cNvSpPr/>
          <p:nvPr/>
        </p:nvSpPr>
        <p:spPr>
          <a:xfrm flipH="1">
            <a:off x="0" y="720"/>
            <a:ext cx="720" cy="6857280"/>
          </a:xfrm>
          <a:prstGeom prst="line">
            <a:avLst/>
          </a:prstGeom>
          <a:ln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55" name="Line 17"/>
          <p:cNvSpPr/>
          <p:nvPr/>
        </p:nvSpPr>
        <p:spPr>
          <a:xfrm>
            <a:off x="8892360" y="141480"/>
            <a:ext cx="360" cy="6600960"/>
          </a:xfrm>
          <a:prstGeom prst="line">
            <a:avLst/>
          </a:prstGeom>
          <a:ln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56" name="CustomShape 18"/>
          <p:cNvSpPr/>
          <p:nvPr/>
        </p:nvSpPr>
        <p:spPr>
          <a:xfrm rot="5400000">
            <a:off x="7305840" y="4250520"/>
            <a:ext cx="1526400" cy="8208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7" name="Picture 4" descr=""/>
          <p:cNvPicPr/>
          <p:nvPr/>
        </p:nvPicPr>
        <p:blipFill>
          <a:blip r:embed="rId1"/>
          <a:stretch/>
        </p:blipFill>
        <p:spPr>
          <a:xfrm>
            <a:off x="8249400" y="6530040"/>
            <a:ext cx="581400" cy="365400"/>
          </a:xfrm>
          <a:prstGeom prst="rect">
            <a:avLst/>
          </a:prstGeom>
          <a:ln>
            <a:noFill/>
          </a:ln>
        </p:spPr>
      </p:pic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5424840" y="6580440"/>
            <a:ext cx="736560" cy="322200"/>
          </a:xfrm>
          <a:prstGeom prst="rect">
            <a:avLst/>
          </a:prstGeom>
          <a:ln>
            <a:noFill/>
          </a:ln>
        </p:spPr>
      </p:pic>
      <p:sp>
        <p:nvSpPr>
          <p:cNvPr id="59" name="CustomShape 19"/>
          <p:cNvSpPr/>
          <p:nvPr/>
        </p:nvSpPr>
        <p:spPr>
          <a:xfrm>
            <a:off x="3464280" y="3793680"/>
            <a:ext cx="1698840" cy="188172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Pista de dança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CustomShape 20"/>
          <p:cNvSpPr/>
          <p:nvPr/>
        </p:nvSpPr>
        <p:spPr>
          <a:xfrm rot="16200000">
            <a:off x="-224640" y="973440"/>
            <a:ext cx="963720" cy="4302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BANHEIROS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21"/>
          <p:cNvSpPr/>
          <p:nvPr/>
        </p:nvSpPr>
        <p:spPr>
          <a:xfrm rot="16200000">
            <a:off x="-224640" y="2256840"/>
            <a:ext cx="963720" cy="4302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Camarim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Line 22"/>
          <p:cNvSpPr/>
          <p:nvPr/>
        </p:nvSpPr>
        <p:spPr>
          <a:xfrm>
            <a:off x="611280" y="-62640"/>
            <a:ext cx="360" cy="6897240"/>
          </a:xfrm>
          <a:prstGeom prst="line">
            <a:avLst/>
          </a:prstGeom>
          <a:ln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63" name="Line 23"/>
          <p:cNvSpPr/>
          <p:nvPr/>
        </p:nvSpPr>
        <p:spPr>
          <a:xfrm>
            <a:off x="8067960" y="3877560"/>
            <a:ext cx="807120" cy="360"/>
          </a:xfrm>
          <a:prstGeom prst="line">
            <a:avLst/>
          </a:prstGeom>
          <a:ln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pic>
        <p:nvPicPr>
          <p:cNvPr id="64" name="Picture 2" descr=""/>
          <p:cNvPicPr/>
          <p:nvPr/>
        </p:nvPicPr>
        <p:blipFill>
          <a:blip r:embed="rId3"/>
          <a:stretch/>
        </p:blipFill>
        <p:spPr>
          <a:xfrm>
            <a:off x="4974120" y="3320280"/>
            <a:ext cx="448920" cy="382320"/>
          </a:xfrm>
          <a:prstGeom prst="rect">
            <a:avLst/>
          </a:prstGeom>
          <a:ln>
            <a:noFill/>
          </a:ln>
        </p:spPr>
      </p:pic>
      <p:pic>
        <p:nvPicPr>
          <p:cNvPr id="65" name="Picture 3" descr=""/>
          <p:cNvPicPr/>
          <p:nvPr/>
        </p:nvPicPr>
        <p:blipFill>
          <a:blip r:embed="rId4"/>
          <a:stretch/>
        </p:blipFill>
        <p:spPr>
          <a:xfrm>
            <a:off x="6015960" y="3305160"/>
            <a:ext cx="448920" cy="382320"/>
          </a:xfrm>
          <a:prstGeom prst="rect">
            <a:avLst/>
          </a:prstGeom>
          <a:ln>
            <a:noFill/>
          </a:ln>
        </p:spPr>
      </p:pic>
      <p:sp>
        <p:nvSpPr>
          <p:cNvPr id="66" name="CustomShape 24"/>
          <p:cNvSpPr/>
          <p:nvPr/>
        </p:nvSpPr>
        <p:spPr>
          <a:xfrm>
            <a:off x="40320" y="44640"/>
            <a:ext cx="569520" cy="32328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CustomShape 25"/>
          <p:cNvSpPr/>
          <p:nvPr/>
        </p:nvSpPr>
        <p:spPr>
          <a:xfrm>
            <a:off x="4054320" y="986040"/>
            <a:ext cx="646200" cy="263916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PASSARELA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26"/>
          <p:cNvSpPr/>
          <p:nvPr/>
        </p:nvSpPr>
        <p:spPr>
          <a:xfrm>
            <a:off x="8024760" y="5425200"/>
            <a:ext cx="866160" cy="6876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sp>
        <p:nvSpPr>
          <p:cNvPr id="69" name="CustomShape 27"/>
          <p:cNvSpPr/>
          <p:nvPr/>
        </p:nvSpPr>
        <p:spPr>
          <a:xfrm>
            <a:off x="5287320" y="27367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56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CustomShape 28"/>
          <p:cNvSpPr/>
          <p:nvPr/>
        </p:nvSpPr>
        <p:spPr>
          <a:xfrm>
            <a:off x="5287320" y="22503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57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CustomShape 29"/>
          <p:cNvSpPr/>
          <p:nvPr/>
        </p:nvSpPr>
        <p:spPr>
          <a:xfrm>
            <a:off x="5287320" y="17658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58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CustomShape 30"/>
          <p:cNvSpPr/>
          <p:nvPr/>
        </p:nvSpPr>
        <p:spPr>
          <a:xfrm>
            <a:off x="5764320" y="27367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59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CustomShape 31"/>
          <p:cNvSpPr/>
          <p:nvPr/>
        </p:nvSpPr>
        <p:spPr>
          <a:xfrm>
            <a:off x="5764320" y="22503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32"/>
          <p:cNvSpPr/>
          <p:nvPr/>
        </p:nvSpPr>
        <p:spPr>
          <a:xfrm>
            <a:off x="5764320" y="17658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CustomShape 33"/>
          <p:cNvSpPr/>
          <p:nvPr/>
        </p:nvSpPr>
        <p:spPr>
          <a:xfrm>
            <a:off x="6241320" y="27367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CustomShape 34"/>
          <p:cNvSpPr/>
          <p:nvPr/>
        </p:nvSpPr>
        <p:spPr>
          <a:xfrm>
            <a:off x="6241320" y="22503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CustomShape 35"/>
          <p:cNvSpPr/>
          <p:nvPr/>
        </p:nvSpPr>
        <p:spPr>
          <a:xfrm>
            <a:off x="6241320" y="17658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36"/>
          <p:cNvSpPr/>
          <p:nvPr/>
        </p:nvSpPr>
        <p:spPr>
          <a:xfrm>
            <a:off x="6718680" y="27367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37"/>
          <p:cNvSpPr/>
          <p:nvPr/>
        </p:nvSpPr>
        <p:spPr>
          <a:xfrm>
            <a:off x="6718680" y="22503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8"/>
          <p:cNvSpPr/>
          <p:nvPr/>
        </p:nvSpPr>
        <p:spPr>
          <a:xfrm>
            <a:off x="6718680" y="13273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Prof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39"/>
          <p:cNvSpPr/>
          <p:nvPr/>
        </p:nvSpPr>
        <p:spPr>
          <a:xfrm>
            <a:off x="6747480" y="6399360"/>
            <a:ext cx="681480" cy="458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BAR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40"/>
          <p:cNvSpPr/>
          <p:nvPr/>
        </p:nvSpPr>
        <p:spPr>
          <a:xfrm>
            <a:off x="7197840" y="27414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67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41"/>
          <p:cNvSpPr/>
          <p:nvPr/>
        </p:nvSpPr>
        <p:spPr>
          <a:xfrm>
            <a:off x="7197840" y="22550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68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42"/>
          <p:cNvSpPr/>
          <p:nvPr/>
        </p:nvSpPr>
        <p:spPr>
          <a:xfrm>
            <a:off x="7200000" y="13320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Prof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43"/>
          <p:cNvSpPr/>
          <p:nvPr/>
        </p:nvSpPr>
        <p:spPr>
          <a:xfrm>
            <a:off x="857160" y="2766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44"/>
          <p:cNvSpPr/>
          <p:nvPr/>
        </p:nvSpPr>
        <p:spPr>
          <a:xfrm>
            <a:off x="857160" y="2279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45"/>
          <p:cNvSpPr/>
          <p:nvPr/>
        </p:nvSpPr>
        <p:spPr>
          <a:xfrm>
            <a:off x="857160" y="17953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46"/>
          <p:cNvSpPr/>
          <p:nvPr/>
        </p:nvSpPr>
        <p:spPr>
          <a:xfrm>
            <a:off x="1334160" y="2766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47"/>
          <p:cNvSpPr/>
          <p:nvPr/>
        </p:nvSpPr>
        <p:spPr>
          <a:xfrm>
            <a:off x="1334160" y="2279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48"/>
          <p:cNvSpPr/>
          <p:nvPr/>
        </p:nvSpPr>
        <p:spPr>
          <a:xfrm>
            <a:off x="1334160" y="17953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49"/>
          <p:cNvSpPr/>
          <p:nvPr/>
        </p:nvSpPr>
        <p:spPr>
          <a:xfrm>
            <a:off x="1811160" y="2766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50"/>
          <p:cNvSpPr/>
          <p:nvPr/>
        </p:nvSpPr>
        <p:spPr>
          <a:xfrm>
            <a:off x="1847160" y="2279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51"/>
          <p:cNvSpPr/>
          <p:nvPr/>
        </p:nvSpPr>
        <p:spPr>
          <a:xfrm>
            <a:off x="1847160" y="17953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52"/>
          <p:cNvSpPr/>
          <p:nvPr/>
        </p:nvSpPr>
        <p:spPr>
          <a:xfrm>
            <a:off x="2288520" y="2766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53"/>
          <p:cNvSpPr/>
          <p:nvPr/>
        </p:nvSpPr>
        <p:spPr>
          <a:xfrm>
            <a:off x="2324520" y="2279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54"/>
          <p:cNvSpPr/>
          <p:nvPr/>
        </p:nvSpPr>
        <p:spPr>
          <a:xfrm>
            <a:off x="2324520" y="17953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55"/>
          <p:cNvSpPr/>
          <p:nvPr/>
        </p:nvSpPr>
        <p:spPr>
          <a:xfrm>
            <a:off x="848520" y="13568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56"/>
          <p:cNvSpPr/>
          <p:nvPr/>
        </p:nvSpPr>
        <p:spPr>
          <a:xfrm>
            <a:off x="2767680" y="27709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57"/>
          <p:cNvSpPr/>
          <p:nvPr/>
        </p:nvSpPr>
        <p:spPr>
          <a:xfrm>
            <a:off x="2767680" y="22845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58"/>
          <p:cNvSpPr/>
          <p:nvPr/>
        </p:nvSpPr>
        <p:spPr>
          <a:xfrm>
            <a:off x="2803680" y="18000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59"/>
          <p:cNvSpPr/>
          <p:nvPr/>
        </p:nvSpPr>
        <p:spPr>
          <a:xfrm>
            <a:off x="1872000" y="1224000"/>
            <a:ext cx="1870560" cy="50256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Caderal alunos e pais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60"/>
          <p:cNvSpPr/>
          <p:nvPr/>
        </p:nvSpPr>
        <p:spPr>
          <a:xfrm>
            <a:off x="5004000" y="1188000"/>
            <a:ext cx="1654560" cy="50256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Caderal Aut. E Pais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61"/>
          <p:cNvSpPr/>
          <p:nvPr/>
        </p:nvSpPr>
        <p:spPr>
          <a:xfrm>
            <a:off x="721440" y="4710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62"/>
          <p:cNvSpPr/>
          <p:nvPr/>
        </p:nvSpPr>
        <p:spPr>
          <a:xfrm>
            <a:off x="721440" y="42710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63"/>
          <p:cNvSpPr/>
          <p:nvPr/>
        </p:nvSpPr>
        <p:spPr>
          <a:xfrm>
            <a:off x="1198440" y="5142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64"/>
          <p:cNvSpPr/>
          <p:nvPr/>
        </p:nvSpPr>
        <p:spPr>
          <a:xfrm>
            <a:off x="1198440" y="4691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65"/>
          <p:cNvSpPr/>
          <p:nvPr/>
        </p:nvSpPr>
        <p:spPr>
          <a:xfrm>
            <a:off x="1198440" y="42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66"/>
          <p:cNvSpPr/>
          <p:nvPr/>
        </p:nvSpPr>
        <p:spPr>
          <a:xfrm>
            <a:off x="1675440" y="5142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67"/>
          <p:cNvSpPr/>
          <p:nvPr/>
        </p:nvSpPr>
        <p:spPr>
          <a:xfrm>
            <a:off x="1675440" y="4691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68"/>
          <p:cNvSpPr/>
          <p:nvPr/>
        </p:nvSpPr>
        <p:spPr>
          <a:xfrm>
            <a:off x="1675440" y="42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69"/>
          <p:cNvSpPr/>
          <p:nvPr/>
        </p:nvSpPr>
        <p:spPr>
          <a:xfrm>
            <a:off x="2152800" y="5142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70"/>
          <p:cNvSpPr/>
          <p:nvPr/>
        </p:nvSpPr>
        <p:spPr>
          <a:xfrm>
            <a:off x="2152800" y="46918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71"/>
          <p:cNvSpPr/>
          <p:nvPr/>
        </p:nvSpPr>
        <p:spPr>
          <a:xfrm>
            <a:off x="2152800" y="42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72"/>
          <p:cNvSpPr/>
          <p:nvPr/>
        </p:nvSpPr>
        <p:spPr>
          <a:xfrm>
            <a:off x="1180800" y="38160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73"/>
          <p:cNvSpPr/>
          <p:nvPr/>
        </p:nvSpPr>
        <p:spPr>
          <a:xfrm>
            <a:off x="2667960" y="51469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74"/>
          <p:cNvSpPr/>
          <p:nvPr/>
        </p:nvSpPr>
        <p:spPr>
          <a:xfrm>
            <a:off x="2667960" y="46965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75"/>
          <p:cNvSpPr/>
          <p:nvPr/>
        </p:nvSpPr>
        <p:spPr>
          <a:xfrm>
            <a:off x="2667960" y="42591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76"/>
          <p:cNvSpPr/>
          <p:nvPr/>
        </p:nvSpPr>
        <p:spPr>
          <a:xfrm>
            <a:off x="1662120" y="38206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77"/>
          <p:cNvSpPr/>
          <p:nvPr/>
        </p:nvSpPr>
        <p:spPr>
          <a:xfrm>
            <a:off x="2661840" y="38160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78"/>
          <p:cNvSpPr/>
          <p:nvPr/>
        </p:nvSpPr>
        <p:spPr>
          <a:xfrm>
            <a:off x="2157840" y="38149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79"/>
          <p:cNvSpPr/>
          <p:nvPr/>
        </p:nvSpPr>
        <p:spPr>
          <a:xfrm>
            <a:off x="5345640" y="51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80"/>
          <p:cNvSpPr/>
          <p:nvPr/>
        </p:nvSpPr>
        <p:spPr>
          <a:xfrm>
            <a:off x="5345640" y="47041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81"/>
          <p:cNvSpPr/>
          <p:nvPr/>
        </p:nvSpPr>
        <p:spPr>
          <a:xfrm>
            <a:off x="5345640" y="42555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82"/>
          <p:cNvSpPr/>
          <p:nvPr/>
        </p:nvSpPr>
        <p:spPr>
          <a:xfrm>
            <a:off x="5822640" y="51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83"/>
          <p:cNvSpPr/>
          <p:nvPr/>
        </p:nvSpPr>
        <p:spPr>
          <a:xfrm>
            <a:off x="5822640" y="47041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84"/>
          <p:cNvSpPr/>
          <p:nvPr/>
        </p:nvSpPr>
        <p:spPr>
          <a:xfrm>
            <a:off x="5822640" y="42555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43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85"/>
          <p:cNvSpPr/>
          <p:nvPr/>
        </p:nvSpPr>
        <p:spPr>
          <a:xfrm>
            <a:off x="6300000" y="51544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86"/>
          <p:cNvSpPr/>
          <p:nvPr/>
        </p:nvSpPr>
        <p:spPr>
          <a:xfrm>
            <a:off x="6300000" y="47041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87"/>
          <p:cNvSpPr/>
          <p:nvPr/>
        </p:nvSpPr>
        <p:spPr>
          <a:xfrm>
            <a:off x="6300000" y="42555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47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88"/>
          <p:cNvSpPr/>
          <p:nvPr/>
        </p:nvSpPr>
        <p:spPr>
          <a:xfrm>
            <a:off x="5328000" y="38170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89"/>
          <p:cNvSpPr/>
          <p:nvPr/>
        </p:nvSpPr>
        <p:spPr>
          <a:xfrm>
            <a:off x="6815160" y="51591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49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90"/>
          <p:cNvSpPr/>
          <p:nvPr/>
        </p:nvSpPr>
        <p:spPr>
          <a:xfrm>
            <a:off x="6815160" y="47088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91"/>
          <p:cNvSpPr/>
          <p:nvPr/>
        </p:nvSpPr>
        <p:spPr>
          <a:xfrm>
            <a:off x="6815160" y="42602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51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92"/>
          <p:cNvSpPr/>
          <p:nvPr/>
        </p:nvSpPr>
        <p:spPr>
          <a:xfrm>
            <a:off x="5809320" y="38217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93"/>
          <p:cNvSpPr/>
          <p:nvPr/>
        </p:nvSpPr>
        <p:spPr>
          <a:xfrm>
            <a:off x="6809040" y="381708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94"/>
          <p:cNvSpPr/>
          <p:nvPr/>
        </p:nvSpPr>
        <p:spPr>
          <a:xfrm>
            <a:off x="6305040" y="38160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48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95"/>
          <p:cNvSpPr/>
          <p:nvPr/>
        </p:nvSpPr>
        <p:spPr>
          <a:xfrm>
            <a:off x="7269840" y="471492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96"/>
          <p:cNvSpPr/>
          <p:nvPr/>
        </p:nvSpPr>
        <p:spPr>
          <a:xfrm>
            <a:off x="7269840" y="42663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97"/>
          <p:cNvSpPr/>
          <p:nvPr/>
        </p:nvSpPr>
        <p:spPr>
          <a:xfrm>
            <a:off x="7263720" y="382320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98"/>
          <p:cNvSpPr/>
          <p:nvPr/>
        </p:nvSpPr>
        <p:spPr>
          <a:xfrm>
            <a:off x="6719040" y="175896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Prof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99"/>
          <p:cNvSpPr/>
          <p:nvPr/>
        </p:nvSpPr>
        <p:spPr>
          <a:xfrm>
            <a:off x="7200360" y="1763640"/>
            <a:ext cx="360720" cy="35964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 vert="vert270"/>
          <a:p>
            <a:pPr algn="ctr">
              <a:lnSpc>
                <a:spcPct val="100000"/>
              </a:lnSpc>
            </a:pPr>
            <a:r>
              <a:rPr b="0" lang="pt-BR" sz="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Prof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CustomShape 100"/>
          <p:cNvSpPr/>
          <p:nvPr/>
        </p:nvSpPr>
        <p:spPr>
          <a:xfrm>
            <a:off x="3289680" y="2160000"/>
            <a:ext cx="668880" cy="358560"/>
          </a:xfrm>
          <a:prstGeom prst="ellipse">
            <a:avLst/>
          </a:prstGeom>
          <a:solidFill>
            <a:srgbClr val="ff3333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3C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101"/>
          <p:cNvSpPr/>
          <p:nvPr/>
        </p:nvSpPr>
        <p:spPr>
          <a:xfrm>
            <a:off x="7632000" y="2088000"/>
            <a:ext cx="668880" cy="358560"/>
          </a:xfrm>
          <a:prstGeom prst="ellipse">
            <a:avLst/>
          </a:prstGeom>
          <a:solidFill>
            <a:srgbClr val="ff3333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102"/>
          <p:cNvSpPr/>
          <p:nvPr/>
        </p:nvSpPr>
        <p:spPr>
          <a:xfrm>
            <a:off x="1417680" y="5688000"/>
            <a:ext cx="668880" cy="358560"/>
          </a:xfrm>
          <a:prstGeom prst="ellipse">
            <a:avLst/>
          </a:prstGeom>
          <a:solidFill>
            <a:srgbClr val="ff3333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103"/>
          <p:cNvSpPr/>
          <p:nvPr/>
        </p:nvSpPr>
        <p:spPr>
          <a:xfrm>
            <a:off x="6169680" y="5760000"/>
            <a:ext cx="668880" cy="358560"/>
          </a:xfrm>
          <a:prstGeom prst="ellipse">
            <a:avLst/>
          </a:prstGeom>
          <a:solidFill>
            <a:srgbClr val="ff3333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3B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2033</TotalTime>
  <Application>LibreOffice/5.1.4.2$Linux_X86_64 LibreOffice_project/10m0$Build-2</Application>
  <Words>107</Words>
  <Paragraphs>100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2012-11-13T13:26:51Z</dcterms:created>
  <dc:creator>JAISON</dc:creator>
  <dc:description/>
  <dc:language>pt-BR</dc:language>
  <cp:lastModifiedBy/>
  <cp:lastPrinted>2017-01-19T13:05:45Z</cp:lastPrinted>
  <dcterms:modified xsi:type="dcterms:W3CDTF">2017-01-19T12:24:37Z</dcterms:modified>
  <cp:revision>129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